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ileron" panose="020B0604020202020204" charset="0"/>
      <p:regular r:id="rId13"/>
    </p:embeddedFont>
    <p:embeddedFont>
      <p:font typeface="Aileron Heavy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Libre Franklin Heavy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72" t="-30973" r="-128" b="-25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79506" y="1548251"/>
            <a:ext cx="12328989" cy="7233795"/>
            <a:chOff x="0" y="0"/>
            <a:chExt cx="4497649" cy="2638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97648" cy="2638908"/>
            </a:xfrm>
            <a:custGeom>
              <a:avLst/>
              <a:gdLst/>
              <a:ahLst/>
              <a:cxnLst/>
              <a:rect l="l" t="t" r="r" b="b"/>
              <a:pathLst>
                <a:path w="4497648" h="2638908">
                  <a:moveTo>
                    <a:pt x="0" y="0"/>
                  </a:moveTo>
                  <a:lnTo>
                    <a:pt x="4497648" y="0"/>
                  </a:lnTo>
                  <a:lnTo>
                    <a:pt x="4497648" y="2638908"/>
                  </a:lnTo>
                  <a:lnTo>
                    <a:pt x="0" y="263890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979506" y="1548251"/>
            <a:ext cx="12328989" cy="7233795"/>
          </a:xfrm>
          <a:custGeom>
            <a:avLst/>
            <a:gdLst/>
            <a:ahLst/>
            <a:cxnLst/>
            <a:rect l="l" t="t" r="r" b="b"/>
            <a:pathLst>
              <a:path w="12328989" h="7233795">
                <a:moveTo>
                  <a:pt x="0" y="0"/>
                </a:moveTo>
                <a:lnTo>
                  <a:pt x="12328988" y="0"/>
                </a:lnTo>
                <a:lnTo>
                  <a:pt x="12328988" y="7233794"/>
                </a:lnTo>
                <a:lnTo>
                  <a:pt x="0" y="7233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30783" t="-46100" r="-4740" b="-8080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7796059" y="7378240"/>
            <a:ext cx="269588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8877402" y="7135455"/>
            <a:ext cx="533196" cy="533196"/>
            <a:chOff x="0" y="0"/>
            <a:chExt cx="710928" cy="71092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10928" cy="71092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61365" y="61365"/>
              <a:ext cx="588197" cy="58819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06738" y="106738"/>
              <a:ext cx="497452" cy="49745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59664" y="159664"/>
              <a:ext cx="391599" cy="391599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00D11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4443005" y="5638583"/>
            <a:ext cx="940199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Aileron"/>
              </a:rPr>
              <a:t>SQL Server Management Studio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21552" y="1837299"/>
            <a:ext cx="9844897" cy="1315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3"/>
              </a:lnSpc>
            </a:pPr>
            <a:r>
              <a:rPr lang="en-US" sz="8700">
                <a:solidFill>
                  <a:srgbClr val="FFFFFF"/>
                </a:solidFill>
                <a:latin typeface="Aileron Heavy"/>
              </a:rPr>
              <a:t>SQL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21552" y="3031403"/>
            <a:ext cx="9844897" cy="263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3"/>
              </a:lnSpc>
            </a:pPr>
            <a:r>
              <a:rPr lang="en-US" sz="8700">
                <a:solidFill>
                  <a:srgbClr val="FF2227"/>
                </a:solidFill>
                <a:latin typeface="Aileron Heavy"/>
              </a:rPr>
              <a:t>ROAD ACCIDENT ANALYSIS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2965218" y="1519676"/>
            <a:ext cx="123718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2965218" y="8791570"/>
            <a:ext cx="123718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400000">
            <a:off x="-685017" y="5155623"/>
            <a:ext cx="730047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5400000">
            <a:off x="11679691" y="5148479"/>
            <a:ext cx="728618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0078" y="1955930"/>
            <a:ext cx="16487844" cy="6375139"/>
          </a:xfrm>
          <a:custGeom>
            <a:avLst/>
            <a:gdLst/>
            <a:ahLst/>
            <a:cxnLst/>
            <a:rect l="l" t="t" r="r" b="b"/>
            <a:pathLst>
              <a:path w="16487844" h="6375139">
                <a:moveTo>
                  <a:pt x="0" y="0"/>
                </a:moveTo>
                <a:lnTo>
                  <a:pt x="16487844" y="0"/>
                </a:lnTo>
                <a:lnTo>
                  <a:pt x="16487844" y="6375139"/>
                </a:lnTo>
                <a:lnTo>
                  <a:pt x="0" y="637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" r="-78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8020" y="217170"/>
            <a:ext cx="9077683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Canva Sans Bold"/>
              </a:rPr>
              <a:t>Top 10 Casualties  By Location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175963" y="6311265"/>
            <a:ext cx="20003805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FDF2B"/>
                </a:solidFill>
                <a:latin typeface="Libre Franklin Heavy"/>
              </a:rPr>
              <a:t>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3714585" y="4704079"/>
            <a:ext cx="19367683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>
                <a:solidFill>
                  <a:srgbClr val="FFDF2B"/>
                </a:solidFill>
                <a:latin typeface="Libre Franklin Heavy"/>
              </a:rPr>
              <a:t>THANK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5900" y="507430"/>
            <a:ext cx="17326523" cy="9214314"/>
          </a:xfrm>
          <a:custGeom>
            <a:avLst/>
            <a:gdLst/>
            <a:ahLst/>
            <a:cxnLst/>
            <a:rect l="l" t="t" r="r" b="b"/>
            <a:pathLst>
              <a:path w="17326523" h="9214314">
                <a:moveTo>
                  <a:pt x="0" y="0"/>
                </a:moveTo>
                <a:lnTo>
                  <a:pt x="17326523" y="0"/>
                </a:lnTo>
                <a:lnTo>
                  <a:pt x="17326523" y="9214314"/>
                </a:lnTo>
                <a:lnTo>
                  <a:pt x="0" y="9214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9754" y="419933"/>
            <a:ext cx="10947195" cy="4723567"/>
          </a:xfrm>
          <a:custGeom>
            <a:avLst/>
            <a:gdLst/>
            <a:ahLst/>
            <a:cxnLst/>
            <a:rect l="l" t="t" r="r" b="b"/>
            <a:pathLst>
              <a:path w="10947195" h="4723567">
                <a:moveTo>
                  <a:pt x="0" y="0"/>
                </a:moveTo>
                <a:lnTo>
                  <a:pt x="10947195" y="0"/>
                </a:lnTo>
                <a:lnTo>
                  <a:pt x="10947195" y="4723567"/>
                </a:lnTo>
                <a:lnTo>
                  <a:pt x="0" y="4723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76" r="-1073" b="-11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9754" y="5895307"/>
            <a:ext cx="10947195" cy="4031230"/>
          </a:xfrm>
          <a:custGeom>
            <a:avLst/>
            <a:gdLst/>
            <a:ahLst/>
            <a:cxnLst/>
            <a:rect l="l" t="t" r="r" b="b"/>
            <a:pathLst>
              <a:path w="10947195" h="4031230">
                <a:moveTo>
                  <a:pt x="0" y="0"/>
                </a:moveTo>
                <a:lnTo>
                  <a:pt x="10947195" y="0"/>
                </a:lnTo>
                <a:lnTo>
                  <a:pt x="10947195" y="4031230"/>
                </a:lnTo>
                <a:lnTo>
                  <a:pt x="0" y="4031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99179" y="1413278"/>
            <a:ext cx="4758095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99179" y="6774656"/>
            <a:ext cx="4758095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On 2022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27382" y="370075"/>
            <a:ext cx="9445859" cy="4576542"/>
          </a:xfrm>
          <a:custGeom>
            <a:avLst/>
            <a:gdLst/>
            <a:ahLst/>
            <a:cxnLst/>
            <a:rect l="l" t="t" r="r" b="b"/>
            <a:pathLst>
              <a:path w="9445859" h="4576542">
                <a:moveTo>
                  <a:pt x="0" y="0"/>
                </a:moveTo>
                <a:lnTo>
                  <a:pt x="9445859" y="0"/>
                </a:lnTo>
                <a:lnTo>
                  <a:pt x="9445859" y="4576542"/>
                </a:lnTo>
                <a:lnTo>
                  <a:pt x="0" y="457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27382" y="5748184"/>
            <a:ext cx="9445859" cy="4438956"/>
          </a:xfrm>
          <a:custGeom>
            <a:avLst/>
            <a:gdLst/>
            <a:ahLst/>
            <a:cxnLst/>
            <a:rect l="l" t="t" r="r" b="b"/>
            <a:pathLst>
              <a:path w="9445859" h="4438956">
                <a:moveTo>
                  <a:pt x="0" y="0"/>
                </a:moveTo>
                <a:lnTo>
                  <a:pt x="9445859" y="0"/>
                </a:lnTo>
                <a:lnTo>
                  <a:pt x="9445859" y="4438956"/>
                </a:lnTo>
                <a:lnTo>
                  <a:pt x="0" y="4438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5281" y="1532638"/>
            <a:ext cx="5522714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On 2022 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by Road Condition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207240"/>
          </a:xfrm>
          <a:custGeom>
            <a:avLst/>
            <a:gdLst/>
            <a:ahLst/>
            <a:cxnLst/>
            <a:rect l="l" t="t" r="r" b="b"/>
            <a:pathLst>
              <a:path w="18288000" h="1220724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54127" y="489871"/>
            <a:ext cx="11535466" cy="3696084"/>
          </a:xfrm>
          <a:custGeom>
            <a:avLst/>
            <a:gdLst/>
            <a:ahLst/>
            <a:cxnLst/>
            <a:rect l="l" t="t" r="r" b="b"/>
            <a:pathLst>
              <a:path w="11535466" h="3696084">
                <a:moveTo>
                  <a:pt x="0" y="0"/>
                </a:moveTo>
                <a:lnTo>
                  <a:pt x="11535466" y="0"/>
                </a:lnTo>
                <a:lnTo>
                  <a:pt x="11535466" y="3696084"/>
                </a:lnTo>
                <a:lnTo>
                  <a:pt x="0" y="3696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54127" y="5329902"/>
            <a:ext cx="11532524" cy="3712525"/>
          </a:xfrm>
          <a:custGeom>
            <a:avLst/>
            <a:gdLst/>
            <a:ahLst/>
            <a:cxnLst/>
            <a:rect l="l" t="t" r="r" b="b"/>
            <a:pathLst>
              <a:path w="11532524" h="3712525">
                <a:moveTo>
                  <a:pt x="0" y="0"/>
                </a:moveTo>
                <a:lnTo>
                  <a:pt x="11532524" y="0"/>
                </a:lnTo>
                <a:lnTo>
                  <a:pt x="11532524" y="3712525"/>
                </a:lnTo>
                <a:lnTo>
                  <a:pt x="0" y="3712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0616" y="769715"/>
            <a:ext cx="6183511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On 2022 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by Accident Severity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616" y="5499652"/>
            <a:ext cx="5888593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by Serious Severity 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Condition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0194" y="1223937"/>
            <a:ext cx="15864898" cy="4497332"/>
          </a:xfrm>
          <a:custGeom>
            <a:avLst/>
            <a:gdLst/>
            <a:ahLst/>
            <a:cxnLst/>
            <a:rect l="l" t="t" r="r" b="b"/>
            <a:pathLst>
              <a:path w="15864898" h="4497332">
                <a:moveTo>
                  <a:pt x="0" y="0"/>
                </a:moveTo>
                <a:lnTo>
                  <a:pt x="15864898" y="0"/>
                </a:lnTo>
                <a:lnTo>
                  <a:pt x="15864898" y="4497332"/>
                </a:lnTo>
                <a:lnTo>
                  <a:pt x="0" y="4497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0194" y="5911769"/>
            <a:ext cx="15676722" cy="4358604"/>
          </a:xfrm>
          <a:custGeom>
            <a:avLst/>
            <a:gdLst/>
            <a:ahLst/>
            <a:cxnLst/>
            <a:rect l="l" t="t" r="r" b="b"/>
            <a:pathLst>
              <a:path w="15676722" h="4358604">
                <a:moveTo>
                  <a:pt x="0" y="0"/>
                </a:moveTo>
                <a:lnTo>
                  <a:pt x="15676722" y="0"/>
                </a:lnTo>
                <a:lnTo>
                  <a:pt x="15676722" y="4358604"/>
                </a:lnTo>
                <a:lnTo>
                  <a:pt x="0" y="4358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69508"/>
            <a:ext cx="1828800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 On 2022 by Accident Severity in Percentage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917432" cy="10641055"/>
          </a:xfrm>
          <a:custGeom>
            <a:avLst/>
            <a:gdLst/>
            <a:ahLst/>
            <a:cxnLst/>
            <a:rect l="l" t="t" r="r" b="b"/>
            <a:pathLst>
              <a:path w="18917432" h="10641055">
                <a:moveTo>
                  <a:pt x="0" y="0"/>
                </a:moveTo>
                <a:lnTo>
                  <a:pt x="18917432" y="0"/>
                </a:lnTo>
                <a:lnTo>
                  <a:pt x="18917432" y="10641055"/>
                </a:lnTo>
                <a:lnTo>
                  <a:pt x="0" y="10641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98321" y="1263200"/>
            <a:ext cx="11665533" cy="7240676"/>
          </a:xfrm>
          <a:custGeom>
            <a:avLst/>
            <a:gdLst/>
            <a:ahLst/>
            <a:cxnLst/>
            <a:rect l="l" t="t" r="r" b="b"/>
            <a:pathLst>
              <a:path w="11665533" h="7240676">
                <a:moveTo>
                  <a:pt x="0" y="0"/>
                </a:moveTo>
                <a:lnTo>
                  <a:pt x="11665533" y="0"/>
                </a:lnTo>
                <a:lnTo>
                  <a:pt x="11665533" y="7240676"/>
                </a:lnTo>
                <a:lnTo>
                  <a:pt x="0" y="7240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3702" y="2376558"/>
            <a:ext cx="4758095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By Month Wise 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on 2022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9293996" cy="12854625"/>
          </a:xfrm>
          <a:custGeom>
            <a:avLst/>
            <a:gdLst/>
            <a:ahLst/>
            <a:cxnLst/>
            <a:rect l="l" t="t" r="r" b="b"/>
            <a:pathLst>
              <a:path w="19293996" h="12854625">
                <a:moveTo>
                  <a:pt x="0" y="0"/>
                </a:moveTo>
                <a:lnTo>
                  <a:pt x="19293996" y="0"/>
                </a:lnTo>
                <a:lnTo>
                  <a:pt x="19293996" y="12854625"/>
                </a:lnTo>
                <a:lnTo>
                  <a:pt x="0" y="12854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9035" y="1933367"/>
            <a:ext cx="11912522" cy="4493945"/>
          </a:xfrm>
          <a:custGeom>
            <a:avLst/>
            <a:gdLst/>
            <a:ahLst/>
            <a:cxnLst/>
            <a:rect l="l" t="t" r="r" b="b"/>
            <a:pathLst>
              <a:path w="11912522" h="4493945">
                <a:moveTo>
                  <a:pt x="0" y="0"/>
                </a:moveTo>
                <a:lnTo>
                  <a:pt x="11912522" y="0"/>
                </a:lnTo>
                <a:lnTo>
                  <a:pt x="11912522" y="4493945"/>
                </a:lnTo>
                <a:lnTo>
                  <a:pt x="0" y="4493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9765" y="4749733"/>
            <a:ext cx="11912522" cy="4880253"/>
          </a:xfrm>
          <a:custGeom>
            <a:avLst/>
            <a:gdLst/>
            <a:ahLst/>
            <a:cxnLst/>
            <a:rect l="l" t="t" r="r" b="b"/>
            <a:pathLst>
              <a:path w="11912522" h="4880253">
                <a:moveTo>
                  <a:pt x="0" y="0"/>
                </a:moveTo>
                <a:lnTo>
                  <a:pt x="11912522" y="0"/>
                </a:lnTo>
                <a:lnTo>
                  <a:pt x="11912522" y="4880254"/>
                </a:lnTo>
                <a:lnTo>
                  <a:pt x="0" y="4880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9035" y="580073"/>
            <a:ext cx="947638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 By Road Type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9225902" cy="10814570"/>
          </a:xfrm>
          <a:custGeom>
            <a:avLst/>
            <a:gdLst/>
            <a:ahLst/>
            <a:cxnLst/>
            <a:rect l="l" t="t" r="r" b="b"/>
            <a:pathLst>
              <a:path w="19225902" h="10814570">
                <a:moveTo>
                  <a:pt x="0" y="0"/>
                </a:moveTo>
                <a:lnTo>
                  <a:pt x="19225902" y="0"/>
                </a:lnTo>
                <a:lnTo>
                  <a:pt x="19225902" y="10814570"/>
                </a:lnTo>
                <a:lnTo>
                  <a:pt x="0" y="10814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2923" y="2008642"/>
            <a:ext cx="14318861" cy="3758231"/>
          </a:xfrm>
          <a:custGeom>
            <a:avLst/>
            <a:gdLst/>
            <a:ahLst/>
            <a:cxnLst/>
            <a:rect l="l" t="t" r="r" b="b"/>
            <a:pathLst>
              <a:path w="14318861" h="3758231">
                <a:moveTo>
                  <a:pt x="0" y="0"/>
                </a:moveTo>
                <a:lnTo>
                  <a:pt x="14318861" y="0"/>
                </a:lnTo>
                <a:lnTo>
                  <a:pt x="14318861" y="3758232"/>
                </a:lnTo>
                <a:lnTo>
                  <a:pt x="0" y="375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88822" y="5766874"/>
            <a:ext cx="14068134" cy="3861841"/>
          </a:xfrm>
          <a:custGeom>
            <a:avLst/>
            <a:gdLst/>
            <a:ahLst/>
            <a:cxnLst/>
            <a:rect l="l" t="t" r="r" b="b"/>
            <a:pathLst>
              <a:path w="14068134" h="3861841">
                <a:moveTo>
                  <a:pt x="0" y="0"/>
                </a:moveTo>
                <a:lnTo>
                  <a:pt x="14068135" y="0"/>
                </a:lnTo>
                <a:lnTo>
                  <a:pt x="14068135" y="3861840"/>
                </a:lnTo>
                <a:lnTo>
                  <a:pt x="0" y="3861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6770" y="580073"/>
            <a:ext cx="1491116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Total Casualties by Urban &amp; Rural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Custom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Libre Franklin Heavy</vt:lpstr>
      <vt:lpstr>Arial</vt:lpstr>
      <vt:lpstr>Aileron</vt:lpstr>
      <vt:lpstr>Canva Sans Bold</vt:lpstr>
      <vt:lpstr>Aileron Heavy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</dc:title>
  <cp:lastModifiedBy>Madhavan vijaykumar</cp:lastModifiedBy>
  <cp:revision>3</cp:revision>
  <dcterms:created xsi:type="dcterms:W3CDTF">2006-08-16T00:00:00Z</dcterms:created>
  <dcterms:modified xsi:type="dcterms:W3CDTF">2024-02-05T05:23:54Z</dcterms:modified>
  <dc:identifier>DAF6zCSul1k</dc:identifier>
</cp:coreProperties>
</file>